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97" r:id="rId6"/>
    <p:sldId id="298" r:id="rId7"/>
    <p:sldId id="299" r:id="rId8"/>
    <p:sldId id="300" r:id="rId9"/>
    <p:sldId id="301" r:id="rId10"/>
    <p:sldId id="302" r:id="rId11"/>
    <p:sldId id="295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9E3A1"/>
    <a:srgbClr val="45B97C"/>
    <a:srgbClr val="ADD7B4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00EA5-B4AC-4DE2-B938-4D096F0C789E}" v="3" dt="2025-09-02T11:34:53.873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6327"/>
  </p:normalViewPr>
  <p:slideViewPr>
    <p:cSldViewPr snapToGrid="0">
      <p:cViewPr varScale="1">
        <p:scale>
          <a:sx n="63" d="100"/>
          <a:sy n="63" d="100"/>
        </p:scale>
        <p:origin x="1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 Meulendijks" userId="f4267973-0303-4fa3-8f79-f0864bfaf52c" providerId="ADAL" clId="{C4E38295-CC3A-4930-900E-88A41D5F27F8}"/>
    <pc:docChg chg="undo custSel addSld delSld modSld sldOrd">
      <pc:chgData name="Lien Meulendijks" userId="f4267973-0303-4fa3-8f79-f0864bfaf52c" providerId="ADAL" clId="{C4E38295-CC3A-4930-900E-88A41D5F27F8}" dt="2023-12-04T15:14:55.952" v="481" actId="478"/>
      <pc:docMkLst>
        <pc:docMk/>
      </pc:docMkLst>
      <pc:sldChg chg="modSp mod setBg">
        <pc:chgData name="Lien Meulendijks" userId="f4267973-0303-4fa3-8f79-f0864bfaf52c" providerId="ADAL" clId="{C4E38295-CC3A-4930-900E-88A41D5F27F8}" dt="2023-12-04T15:08:34.211" v="473"/>
        <pc:sldMkLst>
          <pc:docMk/>
          <pc:sldMk cId="1415261555" sldId="256"/>
        </pc:sldMkLst>
      </pc:sldChg>
      <pc:sldChg chg="del">
        <pc:chgData name="Lien Meulendijks" userId="f4267973-0303-4fa3-8f79-f0864bfaf52c" providerId="ADAL" clId="{C4E38295-CC3A-4930-900E-88A41D5F27F8}" dt="2023-12-04T14:20:56.203" v="243" actId="47"/>
        <pc:sldMkLst>
          <pc:docMk/>
          <pc:sldMk cId="827030428" sldId="278"/>
        </pc:sldMkLst>
      </pc:sldChg>
      <pc:sldChg chg="del">
        <pc:chgData name="Lien Meulendijks" userId="f4267973-0303-4fa3-8f79-f0864bfaf52c" providerId="ADAL" clId="{C4E38295-CC3A-4930-900E-88A41D5F27F8}" dt="2023-12-04T14:17:42.049" v="182" actId="47"/>
        <pc:sldMkLst>
          <pc:docMk/>
          <pc:sldMk cId="3113011336" sldId="279"/>
        </pc:sldMkLst>
      </pc:sldChg>
      <pc:sldChg chg="del setBg">
        <pc:chgData name="Lien Meulendijks" userId="f4267973-0303-4fa3-8f79-f0864bfaf52c" providerId="ADAL" clId="{C4E38295-CC3A-4930-900E-88A41D5F27F8}" dt="2023-12-04T14:14:43.878" v="161" actId="47"/>
        <pc:sldMkLst>
          <pc:docMk/>
          <pc:sldMk cId="2470912556" sldId="280"/>
        </pc:sldMkLst>
      </pc:sldChg>
      <pc:sldChg chg="del">
        <pc:chgData name="Lien Meulendijks" userId="f4267973-0303-4fa3-8f79-f0864bfaf52c" providerId="ADAL" clId="{C4E38295-CC3A-4930-900E-88A41D5F27F8}" dt="2023-12-04T13:49:48.039" v="121" actId="47"/>
        <pc:sldMkLst>
          <pc:docMk/>
          <pc:sldMk cId="2534863152" sldId="283"/>
        </pc:sldMkLst>
      </pc:sldChg>
      <pc:sldChg chg="del">
        <pc:chgData name="Lien Meulendijks" userId="f4267973-0303-4fa3-8f79-f0864bfaf52c" providerId="ADAL" clId="{C4E38295-CC3A-4930-900E-88A41D5F27F8}" dt="2023-12-04T13:49:42.009" v="118" actId="47"/>
        <pc:sldMkLst>
          <pc:docMk/>
          <pc:sldMk cId="2625796230" sldId="284"/>
        </pc:sldMkLst>
      </pc:sldChg>
      <pc:sldChg chg="del">
        <pc:chgData name="Lien Meulendijks" userId="f4267973-0303-4fa3-8f79-f0864bfaf52c" providerId="ADAL" clId="{C4E38295-CC3A-4930-900E-88A41D5F27F8}" dt="2023-12-04T13:49:40.637" v="117" actId="47"/>
        <pc:sldMkLst>
          <pc:docMk/>
          <pc:sldMk cId="1933794000" sldId="285"/>
        </pc:sldMkLst>
      </pc:sldChg>
      <pc:sldChg chg="del">
        <pc:chgData name="Lien Meulendijks" userId="f4267973-0303-4fa3-8f79-f0864bfaf52c" providerId="ADAL" clId="{C4E38295-CC3A-4930-900E-88A41D5F27F8}" dt="2023-12-04T13:49:29.582" v="113" actId="47"/>
        <pc:sldMkLst>
          <pc:docMk/>
          <pc:sldMk cId="3107927389" sldId="286"/>
        </pc:sldMkLst>
      </pc:sldChg>
      <pc:sldChg chg="del">
        <pc:chgData name="Lien Meulendijks" userId="f4267973-0303-4fa3-8f79-f0864bfaf52c" providerId="ADAL" clId="{C4E38295-CC3A-4930-900E-88A41D5F27F8}" dt="2023-12-04T13:49:30.397" v="114" actId="47"/>
        <pc:sldMkLst>
          <pc:docMk/>
          <pc:sldMk cId="691750590" sldId="287"/>
        </pc:sldMkLst>
      </pc:sldChg>
      <pc:sldChg chg="add del">
        <pc:chgData name="Lien Meulendijks" userId="f4267973-0303-4fa3-8f79-f0864bfaf52c" providerId="ADAL" clId="{C4E38295-CC3A-4930-900E-88A41D5F27F8}" dt="2023-12-04T14:20:53.078" v="242" actId="47"/>
        <pc:sldMkLst>
          <pc:docMk/>
          <pc:sldMk cId="1944983093" sldId="288"/>
        </pc:sldMkLst>
      </pc:sldChg>
      <pc:sldChg chg="del">
        <pc:chgData name="Lien Meulendijks" userId="f4267973-0303-4fa3-8f79-f0864bfaf52c" providerId="ADAL" clId="{C4E38295-CC3A-4930-900E-88A41D5F27F8}" dt="2023-12-04T13:49:28.190" v="112" actId="47"/>
        <pc:sldMkLst>
          <pc:docMk/>
          <pc:sldMk cId="2835414636" sldId="289"/>
        </pc:sldMkLst>
      </pc:sldChg>
      <pc:sldChg chg="del">
        <pc:chgData name="Lien Meulendijks" userId="f4267973-0303-4fa3-8f79-f0864bfaf52c" providerId="ADAL" clId="{C4E38295-CC3A-4930-900E-88A41D5F27F8}" dt="2023-12-04T13:49:27.508" v="111" actId="47"/>
        <pc:sldMkLst>
          <pc:docMk/>
          <pc:sldMk cId="484488359" sldId="290"/>
        </pc:sldMkLst>
      </pc:sldChg>
      <pc:sldChg chg="del">
        <pc:chgData name="Lien Meulendijks" userId="f4267973-0303-4fa3-8f79-f0864bfaf52c" providerId="ADAL" clId="{C4E38295-CC3A-4930-900E-88A41D5F27F8}" dt="2023-12-04T13:49:26.901" v="110" actId="47"/>
        <pc:sldMkLst>
          <pc:docMk/>
          <pc:sldMk cId="23999659" sldId="291"/>
        </pc:sldMkLst>
      </pc:sldChg>
      <pc:sldChg chg="del">
        <pc:chgData name="Lien Meulendijks" userId="f4267973-0303-4fa3-8f79-f0864bfaf52c" providerId="ADAL" clId="{C4E38295-CC3A-4930-900E-88A41D5F27F8}" dt="2023-12-04T13:49:26.106" v="109" actId="47"/>
        <pc:sldMkLst>
          <pc:docMk/>
          <pc:sldMk cId="4280121385" sldId="292"/>
        </pc:sldMkLst>
      </pc:sldChg>
      <pc:sldChg chg="del">
        <pc:chgData name="Lien Meulendijks" userId="f4267973-0303-4fa3-8f79-f0864bfaf52c" providerId="ADAL" clId="{C4E38295-CC3A-4930-900E-88A41D5F27F8}" dt="2023-12-04T13:49:45.105" v="120" actId="47"/>
        <pc:sldMkLst>
          <pc:docMk/>
          <pc:sldMk cId="618693584" sldId="293"/>
        </pc:sldMkLst>
      </pc:sldChg>
      <pc:sldChg chg="del">
        <pc:chgData name="Lien Meulendijks" userId="f4267973-0303-4fa3-8f79-f0864bfaf52c" providerId="ADAL" clId="{C4E38295-CC3A-4930-900E-88A41D5F27F8}" dt="2023-12-04T13:49:43.453" v="119" actId="47"/>
        <pc:sldMkLst>
          <pc:docMk/>
          <pc:sldMk cId="3550616983" sldId="294"/>
        </pc:sldMkLst>
      </pc:sldChg>
      <pc:sldChg chg="addSp delSp modSp new mod ord setBg modAnim">
        <pc:chgData name="Lien Meulendijks" userId="f4267973-0303-4fa3-8f79-f0864bfaf52c" providerId="ADAL" clId="{C4E38295-CC3A-4930-900E-88A41D5F27F8}" dt="2023-12-04T15:14:55.952" v="481" actId="478"/>
        <pc:sldMkLst>
          <pc:docMk/>
          <pc:sldMk cId="2306789593" sldId="295"/>
        </pc:sldMkLst>
      </pc:sldChg>
      <pc:sldChg chg="new del setBg">
        <pc:chgData name="Lien Meulendijks" userId="f4267973-0303-4fa3-8f79-f0864bfaf52c" providerId="ADAL" clId="{C4E38295-CC3A-4930-900E-88A41D5F27F8}" dt="2023-12-04T13:56:16.633" v="160" actId="47"/>
        <pc:sldMkLst>
          <pc:docMk/>
          <pc:sldMk cId="1645688182" sldId="296"/>
        </pc:sldMkLst>
      </pc:sldChg>
      <pc:sldChg chg="new del">
        <pc:chgData name="Lien Meulendijks" userId="f4267973-0303-4fa3-8f79-f0864bfaf52c" providerId="ADAL" clId="{C4E38295-CC3A-4930-900E-88A41D5F27F8}" dt="2023-12-04T14:16:15.927" v="164" actId="47"/>
        <pc:sldMkLst>
          <pc:docMk/>
          <pc:sldMk cId="4190945883" sldId="296"/>
        </pc:sldMkLst>
      </pc:sldChg>
      <pc:sldChg chg="addSp delSp modSp new mod">
        <pc:chgData name="Lien Meulendijks" userId="f4267973-0303-4fa3-8f79-f0864bfaf52c" providerId="ADAL" clId="{C4E38295-CC3A-4930-900E-88A41D5F27F8}" dt="2023-12-04T14:16:34.844" v="168" actId="26606"/>
        <pc:sldMkLst>
          <pc:docMk/>
          <pc:sldMk cId="3816628242" sldId="297"/>
        </pc:sldMkLst>
      </pc:sldChg>
      <pc:sldChg chg="addSp delSp modSp new mod">
        <pc:chgData name="Lien Meulendijks" userId="f4267973-0303-4fa3-8f79-f0864bfaf52c" providerId="ADAL" clId="{C4E38295-CC3A-4930-900E-88A41D5F27F8}" dt="2023-12-04T14:16:51.289" v="173" actId="962"/>
        <pc:sldMkLst>
          <pc:docMk/>
          <pc:sldMk cId="860327582" sldId="298"/>
        </pc:sldMkLst>
      </pc:sldChg>
      <pc:sldChg chg="addSp delSp modSp new mod modClrScheme chgLayout">
        <pc:chgData name="Lien Meulendijks" userId="f4267973-0303-4fa3-8f79-f0864bfaf52c" providerId="ADAL" clId="{C4E38295-CC3A-4930-900E-88A41D5F27F8}" dt="2023-12-04T14:17:26.001" v="180" actId="26606"/>
        <pc:sldMkLst>
          <pc:docMk/>
          <pc:sldMk cId="2015595085" sldId="299"/>
        </pc:sldMkLst>
      </pc:sldChg>
      <pc:sldChg chg="addSp delSp modSp new mod">
        <pc:chgData name="Lien Meulendijks" userId="f4267973-0303-4fa3-8f79-f0864bfaf52c" providerId="ADAL" clId="{C4E38295-CC3A-4930-900E-88A41D5F27F8}" dt="2023-12-04T14:17:56.585" v="185" actId="962"/>
        <pc:sldMkLst>
          <pc:docMk/>
          <pc:sldMk cId="1123495881" sldId="300"/>
        </pc:sldMkLst>
      </pc:sldChg>
      <pc:sldChg chg="addSp delSp modSp new mod">
        <pc:chgData name="Lien Meulendijks" userId="f4267973-0303-4fa3-8f79-f0864bfaf52c" providerId="ADAL" clId="{C4E38295-CC3A-4930-900E-88A41D5F27F8}" dt="2023-12-04T14:18:09.548" v="190" actId="26606"/>
        <pc:sldMkLst>
          <pc:docMk/>
          <pc:sldMk cId="1275865963" sldId="301"/>
        </pc:sldMkLst>
      </pc:sldChg>
      <pc:sldChg chg="addSp delSp modSp new mod">
        <pc:chgData name="Lien Meulendijks" userId="f4267973-0303-4fa3-8f79-f0864bfaf52c" providerId="ADAL" clId="{C4E38295-CC3A-4930-900E-88A41D5F27F8}" dt="2023-12-04T14:19:53.851" v="199" actId="962"/>
        <pc:sldMkLst>
          <pc:docMk/>
          <pc:sldMk cId="2881146822" sldId="302"/>
        </pc:sldMkLst>
      </pc:sldChg>
      <pc:sldChg chg="addSp delSp modSp new mod modAnim">
        <pc:chgData name="Lien Meulendijks" userId="f4267973-0303-4fa3-8f79-f0864bfaf52c" providerId="ADAL" clId="{C4E38295-CC3A-4930-900E-88A41D5F27F8}" dt="2023-12-04T14:27:06.156" v="281"/>
        <pc:sldMkLst>
          <pc:docMk/>
          <pc:sldMk cId="3065480" sldId="303"/>
        </pc:sldMkLst>
      </pc:sldChg>
      <pc:sldChg chg="addSp delSp modSp add mod">
        <pc:chgData name="Lien Meulendijks" userId="f4267973-0303-4fa3-8f79-f0864bfaf52c" providerId="ADAL" clId="{C4E38295-CC3A-4930-900E-88A41D5F27F8}" dt="2023-12-04T14:29:58.097" v="306" actId="1076"/>
        <pc:sldMkLst>
          <pc:docMk/>
          <pc:sldMk cId="2229358382" sldId="304"/>
        </pc:sldMkLst>
      </pc:sldChg>
      <pc:sldChg chg="addSp delSp modSp add mod">
        <pc:chgData name="Lien Meulendijks" userId="f4267973-0303-4fa3-8f79-f0864bfaf52c" providerId="ADAL" clId="{C4E38295-CC3A-4930-900E-88A41D5F27F8}" dt="2023-12-04T14:32:56.541" v="316" actId="1076"/>
        <pc:sldMkLst>
          <pc:docMk/>
          <pc:sldMk cId="2807058159" sldId="305"/>
        </pc:sldMkLst>
      </pc:sldChg>
      <pc:sldChg chg="addSp delSp modSp add mod">
        <pc:chgData name="Lien Meulendijks" userId="f4267973-0303-4fa3-8f79-f0864bfaf52c" providerId="ADAL" clId="{C4E38295-CC3A-4930-900E-88A41D5F27F8}" dt="2023-12-04T14:35:49.739" v="336" actId="1076"/>
        <pc:sldMkLst>
          <pc:docMk/>
          <pc:sldMk cId="2835455665" sldId="306"/>
        </pc:sldMkLst>
      </pc:sldChg>
      <pc:sldChg chg="addSp modSp add mod modAnim">
        <pc:chgData name="Lien Meulendijks" userId="f4267973-0303-4fa3-8f79-f0864bfaf52c" providerId="ADAL" clId="{C4E38295-CC3A-4930-900E-88A41D5F27F8}" dt="2023-12-04T14:40:43.940" v="399" actId="1076"/>
        <pc:sldMkLst>
          <pc:docMk/>
          <pc:sldMk cId="3917235625" sldId="307"/>
        </pc:sldMkLst>
      </pc:sldChg>
      <pc:sldChg chg="addSp modSp add mod modAnim">
        <pc:chgData name="Lien Meulendijks" userId="f4267973-0303-4fa3-8f79-f0864bfaf52c" providerId="ADAL" clId="{C4E38295-CC3A-4930-900E-88A41D5F27F8}" dt="2023-12-04T14:40:31.580" v="397" actId="14100"/>
        <pc:sldMkLst>
          <pc:docMk/>
          <pc:sldMk cId="1559989197" sldId="308"/>
        </pc:sldMkLst>
      </pc:sldChg>
      <pc:sldChg chg="addSp modSp add mod modAnim">
        <pc:chgData name="Lien Meulendijks" userId="f4267973-0303-4fa3-8f79-f0864bfaf52c" providerId="ADAL" clId="{C4E38295-CC3A-4930-900E-88A41D5F27F8}" dt="2023-12-04T14:41:02.787" v="403"/>
        <pc:sldMkLst>
          <pc:docMk/>
          <pc:sldMk cId="2160249294" sldId="309"/>
        </pc:sldMkLst>
      </pc:sldChg>
      <pc:sldChg chg="addSp modSp add mod modAnim">
        <pc:chgData name="Lien Meulendijks" userId="f4267973-0303-4fa3-8f79-f0864bfaf52c" providerId="ADAL" clId="{C4E38295-CC3A-4930-900E-88A41D5F27F8}" dt="2023-12-04T14:41:38.866" v="413"/>
        <pc:sldMkLst>
          <pc:docMk/>
          <pc:sldMk cId="340425611" sldId="310"/>
        </pc:sldMkLst>
      </pc:sldChg>
      <pc:sldChg chg="modSp add mod setBg">
        <pc:chgData name="Lien Meulendijks" userId="f4267973-0303-4fa3-8f79-f0864bfaf52c" providerId="ADAL" clId="{C4E38295-CC3A-4930-900E-88A41D5F27F8}" dt="2023-12-04T15:08:43.453" v="474"/>
        <pc:sldMkLst>
          <pc:docMk/>
          <pc:sldMk cId="2108033525" sldId="311"/>
        </pc:sldMkLst>
      </pc:sldChg>
      <pc:sldChg chg="addSp delSp modSp new mod">
        <pc:chgData name="Lien Meulendijks" userId="f4267973-0303-4fa3-8f79-f0864bfaf52c" providerId="ADAL" clId="{C4E38295-CC3A-4930-900E-88A41D5F27F8}" dt="2023-12-04T14:42:57.168" v="440" actId="26606"/>
        <pc:sldMkLst>
          <pc:docMk/>
          <pc:sldMk cId="817664264" sldId="312"/>
        </pc:sldMkLst>
      </pc:sldChg>
      <pc:sldChg chg="addSp delSp modSp new mod">
        <pc:chgData name="Lien Meulendijks" userId="f4267973-0303-4fa3-8f79-f0864bfaf52c" providerId="ADAL" clId="{C4E38295-CC3A-4930-900E-88A41D5F27F8}" dt="2023-12-04T14:43:18.641" v="445" actId="26606"/>
        <pc:sldMkLst>
          <pc:docMk/>
          <pc:sldMk cId="3807401543" sldId="313"/>
        </pc:sldMkLst>
      </pc:sldChg>
      <pc:sldChg chg="addSp delSp modSp new mod">
        <pc:chgData name="Lien Meulendijks" userId="f4267973-0303-4fa3-8f79-f0864bfaf52c" providerId="ADAL" clId="{C4E38295-CC3A-4930-900E-88A41D5F27F8}" dt="2023-12-04T14:43:34.588" v="450" actId="26606"/>
        <pc:sldMkLst>
          <pc:docMk/>
          <pc:sldMk cId="438111339" sldId="314"/>
        </pc:sldMkLst>
      </pc:sldChg>
      <pc:sldChg chg="addSp delSp modSp new mod">
        <pc:chgData name="Lien Meulendijks" userId="f4267973-0303-4fa3-8f79-f0864bfaf52c" providerId="ADAL" clId="{C4E38295-CC3A-4930-900E-88A41D5F27F8}" dt="2023-12-04T14:43:50.293" v="454" actId="962"/>
        <pc:sldMkLst>
          <pc:docMk/>
          <pc:sldMk cId="43846653" sldId="315"/>
        </pc:sldMkLst>
      </pc:sldChg>
      <pc:sldChg chg="addSp delSp modSp new mod">
        <pc:chgData name="Lien Meulendijks" userId="f4267973-0303-4fa3-8f79-f0864bfaf52c" providerId="ADAL" clId="{C4E38295-CC3A-4930-900E-88A41D5F27F8}" dt="2023-12-04T14:44:14.377" v="458" actId="962"/>
        <pc:sldMkLst>
          <pc:docMk/>
          <pc:sldMk cId="3471063212" sldId="316"/>
        </pc:sldMkLst>
      </pc:sldChg>
      <pc:sldChg chg="addSp delSp modSp new mod">
        <pc:chgData name="Lien Meulendijks" userId="f4267973-0303-4fa3-8f79-f0864bfaf52c" providerId="ADAL" clId="{C4E38295-CC3A-4930-900E-88A41D5F27F8}" dt="2023-12-04T14:44:31.171" v="463" actId="962"/>
        <pc:sldMkLst>
          <pc:docMk/>
          <pc:sldMk cId="1879410536" sldId="317"/>
        </pc:sldMkLst>
      </pc:sldChg>
    </pc:docChg>
  </pc:docChgLst>
  <pc:docChgLst>
    <pc:chgData name="Lien Meulendijks" userId="f4267973-0303-4fa3-8f79-f0864bfaf52c" providerId="ADAL" clId="{C8C00EA5-B4AC-4DE2-B938-4D096F0C789E}"/>
    <pc:docChg chg="undo custSel modSld">
      <pc:chgData name="Lien Meulendijks" userId="f4267973-0303-4fa3-8f79-f0864bfaf52c" providerId="ADAL" clId="{C8C00EA5-B4AC-4DE2-B938-4D096F0C789E}" dt="2025-09-02T11:44:02.004" v="17" actId="1076"/>
      <pc:docMkLst>
        <pc:docMk/>
      </pc:docMkLst>
      <pc:sldChg chg="addSp modSp mod">
        <pc:chgData name="Lien Meulendijks" userId="f4267973-0303-4fa3-8f79-f0864bfaf52c" providerId="ADAL" clId="{C8C00EA5-B4AC-4DE2-B938-4D096F0C789E}" dt="2025-09-02T11:43:47.765" v="15" actId="1076"/>
        <pc:sldMkLst>
          <pc:docMk/>
          <pc:sldMk cId="1415261555" sldId="256"/>
        </pc:sldMkLst>
        <pc:picChg chg="add mod">
          <ac:chgData name="Lien Meulendijks" userId="f4267973-0303-4fa3-8f79-f0864bfaf52c" providerId="ADAL" clId="{C8C00EA5-B4AC-4DE2-B938-4D096F0C789E}" dt="2025-09-02T11:43:47.765" v="15" actId="1076"/>
          <ac:picMkLst>
            <pc:docMk/>
            <pc:sldMk cId="1415261555" sldId="256"/>
            <ac:picMk id="5" creationId="{35630090-68D3-3AA0-5529-A1077893CE79}"/>
          </ac:picMkLst>
        </pc:picChg>
      </pc:sldChg>
      <pc:sldChg chg="addSp modSp mod">
        <pc:chgData name="Lien Meulendijks" userId="f4267973-0303-4fa3-8f79-f0864bfaf52c" providerId="ADAL" clId="{C8C00EA5-B4AC-4DE2-B938-4D096F0C789E}" dt="2025-09-02T11:35:12.416" v="14" actId="1076"/>
        <pc:sldMkLst>
          <pc:docMk/>
          <pc:sldMk cId="2306789593" sldId="295"/>
        </pc:sldMkLst>
        <pc:picChg chg="add mod">
          <ac:chgData name="Lien Meulendijks" userId="f4267973-0303-4fa3-8f79-f0864bfaf52c" providerId="ADAL" clId="{C8C00EA5-B4AC-4DE2-B938-4D096F0C789E}" dt="2025-09-02T11:35:12.416" v="14" actId="1076"/>
          <ac:picMkLst>
            <pc:docMk/>
            <pc:sldMk cId="2306789593" sldId="295"/>
            <ac:picMk id="10" creationId="{9EC5912D-5027-31A4-FFE7-B8F7BD6F8FEE}"/>
          </ac:picMkLst>
        </pc:picChg>
      </pc:sldChg>
      <pc:sldChg chg="addSp modSp mod">
        <pc:chgData name="Lien Meulendijks" userId="f4267973-0303-4fa3-8f79-f0864bfaf52c" providerId="ADAL" clId="{C8C00EA5-B4AC-4DE2-B938-4D096F0C789E}" dt="2025-09-02T11:44:02.004" v="17" actId="1076"/>
        <pc:sldMkLst>
          <pc:docMk/>
          <pc:sldMk cId="2108033525" sldId="311"/>
        </pc:sldMkLst>
        <pc:picChg chg="add mod">
          <ac:chgData name="Lien Meulendijks" userId="f4267973-0303-4fa3-8f79-f0864bfaf52c" providerId="ADAL" clId="{C8C00EA5-B4AC-4DE2-B938-4D096F0C789E}" dt="2025-09-02T11:44:02.004" v="17" actId="1076"/>
          <ac:picMkLst>
            <pc:docMk/>
            <pc:sldMk cId="2108033525" sldId="311"/>
            <ac:picMk id="10" creationId="{1CC0FBF6-81FB-68EE-7FDC-A8244E479DE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385EE-3D6A-354C-B128-7FCE8E47D072}" type="datetimeFigureOut">
              <a:rPr lang="nl-BE" smtClean="0"/>
              <a:t>2/09/2025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CE824-6173-3349-98C0-21BD1BD9A5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71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6" y="1206708"/>
            <a:ext cx="6244638" cy="1611444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19446"/>
            <a:ext cx="6244638" cy="12657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872F87E-A262-EA33-01B5-B0BDE4C460F8}"/>
              </a:ext>
            </a:extLst>
          </p:cNvPr>
          <p:cNvSpPr/>
          <p:nvPr userDrawn="1"/>
        </p:nvSpPr>
        <p:spPr>
          <a:xfrm rot="1679980">
            <a:off x="7086293" y="-1194684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9BE03A-8FEB-F315-B31D-4D6310AB30E9}"/>
              </a:ext>
            </a:extLst>
          </p:cNvPr>
          <p:cNvSpPr/>
          <p:nvPr userDrawn="1"/>
        </p:nvSpPr>
        <p:spPr>
          <a:xfrm rot="1679980">
            <a:off x="7734230" y="-869001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7203B42-2145-D927-7C55-5B66121C5EC8}"/>
              </a:ext>
            </a:extLst>
          </p:cNvPr>
          <p:cNvSpPr/>
          <p:nvPr userDrawn="1"/>
        </p:nvSpPr>
        <p:spPr>
          <a:xfrm rot="1679980">
            <a:off x="8387568" y="-478376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7BF5B2D-7EE4-BF3C-3488-8ACA41695048}"/>
              </a:ext>
            </a:extLst>
          </p:cNvPr>
          <p:cNvSpPr/>
          <p:nvPr userDrawn="1"/>
        </p:nvSpPr>
        <p:spPr>
          <a:xfrm rot="1679980">
            <a:off x="4930313" y="4350257"/>
            <a:ext cx="399348" cy="39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B5D3FA-F931-B712-7462-832BFC9C4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07528"/>
            <a:ext cx="3733227" cy="119439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395" y="2000680"/>
            <a:ext cx="3733227" cy="3251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407987"/>
            <a:ext cx="4145738" cy="484465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429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11" y="407528"/>
            <a:ext cx="3733227" cy="120814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B39514C-E0D0-A85D-73A2-2482E1C95C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A9386564-1F76-C1AC-4AC4-46FE5C68F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511" y="2021305"/>
            <a:ext cx="3733227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254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421544"/>
            <a:ext cx="416342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2014430"/>
            <a:ext cx="4163421" cy="3203838"/>
          </a:xfrm>
          <a:noFill/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4173239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E9891A-E5E8-FD8A-373B-F9E44E0F7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529" y="5907782"/>
            <a:ext cx="1251891" cy="5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912EEAE8-8719-E6E4-BF82-2961B36705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98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60" y="421544"/>
            <a:ext cx="830947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2000680"/>
            <a:ext cx="4136232" cy="3238213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5767" y="2000680"/>
            <a:ext cx="3709971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031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3"/>
            <a:ext cx="8281970" cy="1201001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533B31CE-E173-E9E9-C04F-EB057E4DA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769" y="2007556"/>
            <a:ext cx="3716845" cy="3224462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E9B35890-6375-BB15-0D2B-CD1723F59C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0" y="2007556"/>
            <a:ext cx="4136231" cy="32244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360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421544"/>
            <a:ext cx="8346531" cy="1205764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2" y="4835565"/>
            <a:ext cx="2564498" cy="792758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4332" y="2817696"/>
            <a:ext cx="2564498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479214AF-C568-51B6-8F4A-E7969A424C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64705" y="2796712"/>
            <a:ext cx="2495692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2F8E6E8-C87A-FC24-3C68-02F62265D9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15171" y="2816801"/>
            <a:ext cx="2495691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EA6139F9-E714-6225-CC4E-517C0738E0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4705" y="4857067"/>
            <a:ext cx="2495692" cy="771256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960C4A6-2C71-9C70-F3FD-F27610D22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5170" y="4857581"/>
            <a:ext cx="2495691" cy="768952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B1631E8E-487E-E8E5-8A18-DB089D9C5C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137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856F09FD-2838-CF3A-F012-64FBA738E8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4705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E1030D36-FC1A-7B57-21A1-0E421761B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5172" y="2018297"/>
            <a:ext cx="2495691" cy="395127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216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6" y="404571"/>
            <a:ext cx="6264812" cy="3638084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758D752-63A7-2831-9718-C54853727BCD}"/>
              </a:ext>
            </a:extLst>
          </p:cNvPr>
          <p:cNvSpPr/>
          <p:nvPr userDrawn="1"/>
        </p:nvSpPr>
        <p:spPr>
          <a:xfrm rot="1679980">
            <a:off x="7080892" y="-1183979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9A6A630-3581-4048-F512-A1C9CF3ACB35}"/>
              </a:ext>
            </a:extLst>
          </p:cNvPr>
          <p:cNvSpPr/>
          <p:nvPr userDrawn="1"/>
        </p:nvSpPr>
        <p:spPr>
          <a:xfrm rot="1679980">
            <a:off x="7734230" y="-738373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0F05129-C10B-2EE6-579F-3DD70B44BAE3}"/>
              </a:ext>
            </a:extLst>
          </p:cNvPr>
          <p:cNvSpPr/>
          <p:nvPr userDrawn="1"/>
        </p:nvSpPr>
        <p:spPr>
          <a:xfrm rot="1679980">
            <a:off x="8387568" y="-347748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60AAD96-DE95-0488-4C63-02B4BF532AAA}"/>
              </a:ext>
            </a:extLst>
          </p:cNvPr>
          <p:cNvSpPr/>
          <p:nvPr userDrawn="1"/>
        </p:nvSpPr>
        <p:spPr>
          <a:xfrm rot="1679980">
            <a:off x="4942475" y="4150785"/>
            <a:ext cx="399348" cy="390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ijdelijke aanduiding voor tekst 23">
            <a:extLst>
              <a:ext uri="{FF2B5EF4-FFF2-40B4-BE49-F238E27FC236}">
                <a16:creationId xmlns:a16="http://schemas.microsoft.com/office/drawing/2014/main" id="{6D37C0AA-BDC0-885F-A7E3-5EB68687E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7614" y="1508032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6E2A36-2977-595E-FEA7-943292AA39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7589" y="409817"/>
            <a:ext cx="5408293" cy="4835951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B0C5FA-DFDA-3FB9-C53D-902CCD09DA1A}"/>
              </a:ext>
            </a:extLst>
          </p:cNvPr>
          <p:cNvSpPr/>
          <p:nvPr userDrawn="1"/>
        </p:nvSpPr>
        <p:spPr>
          <a:xfrm>
            <a:off x="-1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Tijdelijke aanduiding voor tekst 23">
            <a:extLst>
              <a:ext uri="{FF2B5EF4-FFF2-40B4-BE49-F238E27FC236}">
                <a16:creationId xmlns:a16="http://schemas.microsoft.com/office/drawing/2014/main" id="{5FED1F35-3322-B586-D028-47DF30F38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5238" y="2112211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DBE9AA-9054-3301-16F3-366BD056F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749" y="5710982"/>
            <a:ext cx="1680133" cy="737201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213C141-319F-3B97-5796-ED31CBD1EDEF}"/>
              </a:ext>
            </a:extLst>
          </p:cNvPr>
          <p:cNvSpPr/>
          <p:nvPr userDrawn="1"/>
        </p:nvSpPr>
        <p:spPr>
          <a:xfrm>
            <a:off x="83418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3259BD7-25E4-2F88-1CF9-37E6203D4100}"/>
              </a:ext>
            </a:extLst>
          </p:cNvPr>
          <p:cNvSpPr/>
          <p:nvPr userDrawn="1"/>
        </p:nvSpPr>
        <p:spPr>
          <a:xfrm>
            <a:off x="166837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ED323DC-B81B-4CCA-202A-343C08A6B76A}"/>
              </a:ext>
            </a:extLst>
          </p:cNvPr>
          <p:cNvSpPr/>
          <p:nvPr userDrawn="1"/>
        </p:nvSpPr>
        <p:spPr>
          <a:xfrm>
            <a:off x="2502568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38713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5" y="404570"/>
            <a:ext cx="5845426" cy="4442438"/>
          </a:xfrm>
          <a:noFill/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26A4B7EE-BEDA-4647-D539-ADE59D006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9894" y="1928875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55C5D1-9353-8715-5164-B4FF54D7C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D98B310-7BA0-C9BF-A607-37E33194E4A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1601EFD-8E56-29A6-51F1-817413464B46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8539764-DF2D-9F09-3B96-D81643929AC1}"/>
              </a:ext>
            </a:extLst>
          </p:cNvPr>
          <p:cNvSpPr/>
          <p:nvPr userDrawn="1"/>
        </p:nvSpPr>
        <p:spPr>
          <a:xfrm>
            <a:off x="6670188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97DC64F-FE59-265D-9802-067F2890ED4B}"/>
              </a:ext>
            </a:extLst>
          </p:cNvPr>
          <p:cNvSpPr/>
          <p:nvPr userDrawn="1"/>
        </p:nvSpPr>
        <p:spPr>
          <a:xfrm>
            <a:off x="5845729" y="521286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D9F1D7A-7D2C-D8D2-E8FE-CAF15945ED3E}"/>
              </a:ext>
            </a:extLst>
          </p:cNvPr>
          <p:cNvSpPr/>
          <p:nvPr userDrawn="1"/>
        </p:nvSpPr>
        <p:spPr>
          <a:xfrm>
            <a:off x="502127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2B37B96-0A3C-76C9-2FB8-2E24D043EA31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B102C0D-E90A-3017-9BBB-E860BCA0321A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7BD61F9-8A79-BDB7-136C-84E3EEC1B87B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CD0056B-9F6B-C02F-4D2E-980B0061AAC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06707"/>
            <a:ext cx="5431906" cy="164858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34129"/>
            <a:ext cx="5431906" cy="1570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AD15313-11C7-4631-66C0-1883CAEF8B80}"/>
              </a:ext>
            </a:extLst>
          </p:cNvPr>
          <p:cNvSpPr/>
          <p:nvPr userDrawn="1"/>
        </p:nvSpPr>
        <p:spPr>
          <a:xfrm>
            <a:off x="8733005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37B81C1-2919-0A74-D126-C461EBB7DEFC}"/>
              </a:ext>
            </a:extLst>
          </p:cNvPr>
          <p:cNvSpPr/>
          <p:nvPr userDrawn="1"/>
        </p:nvSpPr>
        <p:spPr>
          <a:xfrm>
            <a:off x="7900348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695230-2729-C245-787C-C1A0F48F41F8}"/>
              </a:ext>
            </a:extLst>
          </p:cNvPr>
          <p:cNvSpPr/>
          <p:nvPr userDrawn="1"/>
        </p:nvSpPr>
        <p:spPr>
          <a:xfrm>
            <a:off x="7067692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820D63B-935C-1E89-F1BC-391445F5FC8D}"/>
              </a:ext>
            </a:extLst>
          </p:cNvPr>
          <p:cNvSpPr/>
          <p:nvPr userDrawn="1"/>
        </p:nvSpPr>
        <p:spPr>
          <a:xfrm>
            <a:off x="6235036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C797E2-1369-5486-CB8C-D855F82021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1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AB8EA8CC-7B19-03FC-6EFC-597991480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618" y="2421279"/>
            <a:ext cx="401814" cy="401814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1C325357-7976-CCCB-21B2-2C6B442B7D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418" y="3236157"/>
            <a:ext cx="401814" cy="4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3D89EEE-109A-740E-84D8-D5207DA5E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2F1C3C-EFD0-087E-7FAD-7AD3F9E434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794335B-FF8D-8432-A633-23ED60B5F2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CF8908D1-D798-0720-4682-BB160DF56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87" y="5905141"/>
            <a:ext cx="1281662" cy="56236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13317DB-60E1-E9B9-FA67-946BED2C1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A138E61-5890-9B8F-AD94-F8364C1DDA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29771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1307B61-B1F6-F9C3-7481-F3ED6F9F3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4" y="1189408"/>
            <a:ext cx="7474847" cy="160365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8049"/>
            <a:ext cx="5838552" cy="12101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0B7022F-82DA-43BB-5E4F-A4D169305162}"/>
              </a:ext>
            </a:extLst>
          </p:cNvPr>
          <p:cNvSpPr/>
          <p:nvPr userDrawn="1"/>
        </p:nvSpPr>
        <p:spPr>
          <a:xfrm>
            <a:off x="831954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D55E17D-473E-0E4F-0104-EF498938EC96}"/>
              </a:ext>
            </a:extLst>
          </p:cNvPr>
          <p:cNvSpPr/>
          <p:nvPr userDrawn="1"/>
        </p:nvSpPr>
        <p:spPr>
          <a:xfrm>
            <a:off x="7496449" y="521286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16D38C5-9B10-85FC-B6E1-620EFC107BBE}"/>
              </a:ext>
            </a:extLst>
          </p:cNvPr>
          <p:cNvSpPr/>
          <p:nvPr userDrawn="1"/>
        </p:nvSpPr>
        <p:spPr>
          <a:xfrm>
            <a:off x="6677588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6B8F577-384D-B6DA-AAB3-7F66721EE1AF}"/>
              </a:ext>
            </a:extLst>
          </p:cNvPr>
          <p:cNvSpPr/>
          <p:nvPr userDrawn="1"/>
        </p:nvSpPr>
        <p:spPr>
          <a:xfrm>
            <a:off x="5846254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AD1B83D-A153-633B-0281-707270A2E42F}"/>
              </a:ext>
            </a:extLst>
          </p:cNvPr>
          <p:cNvSpPr/>
          <p:nvPr userDrawn="1"/>
        </p:nvSpPr>
        <p:spPr>
          <a:xfrm>
            <a:off x="5021795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6A43C1E-FF47-8AEF-8DBA-FDAE1AAE0924}"/>
              </a:ext>
            </a:extLst>
          </p:cNvPr>
          <p:cNvSpPr/>
          <p:nvPr userDrawn="1"/>
        </p:nvSpPr>
        <p:spPr>
          <a:xfrm>
            <a:off x="8318187" y="438838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CFB33A6-53F4-30B4-6200-CA62522337D0}"/>
              </a:ext>
            </a:extLst>
          </p:cNvPr>
          <p:cNvSpPr/>
          <p:nvPr userDrawn="1"/>
        </p:nvSpPr>
        <p:spPr>
          <a:xfrm>
            <a:off x="6674789" y="439027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84CDB942-6C08-1F3C-3347-FF11A4393223}"/>
              </a:ext>
            </a:extLst>
          </p:cNvPr>
          <p:cNvSpPr/>
          <p:nvPr userDrawn="1"/>
        </p:nvSpPr>
        <p:spPr>
          <a:xfrm>
            <a:off x="7500525" y="3565819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18FB41A8-7DF3-F425-6CA9-315D2E1BDC19}"/>
              </a:ext>
            </a:extLst>
          </p:cNvPr>
          <p:cNvSpPr/>
          <p:nvPr userDrawn="1"/>
        </p:nvSpPr>
        <p:spPr>
          <a:xfrm>
            <a:off x="8319541" y="274701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49A289-DE9B-5521-3C44-71ABD192D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6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6907"/>
            <a:ext cx="6670449" cy="1608795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2745"/>
            <a:ext cx="6670450" cy="16087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EA53FFE-C89F-9347-AB10-812E70115E28}"/>
              </a:ext>
            </a:extLst>
          </p:cNvPr>
          <p:cNvSpPr/>
          <p:nvPr userDrawn="1"/>
        </p:nvSpPr>
        <p:spPr>
          <a:xfrm>
            <a:off x="7480205" y="1996096"/>
            <a:ext cx="1663795" cy="48619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38B241-3427-5846-33F0-B2A2C82F7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30A0ECC-00E1-7B3F-178E-4F8607F5E10C}"/>
              </a:ext>
            </a:extLst>
          </p:cNvPr>
          <p:cNvSpPr/>
          <p:nvPr userDrawn="1"/>
        </p:nvSpPr>
        <p:spPr>
          <a:xfrm rot="5400000">
            <a:off x="5842191" y="3556191"/>
            <a:ext cx="1612231" cy="49913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8261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0033"/>
            <a:ext cx="8320494" cy="160191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07238"/>
            <a:ext cx="8320494" cy="415986"/>
          </a:xfrm>
          <a:noFill/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DADABC9-59E8-C545-5D3B-5C8819719F66}"/>
              </a:ext>
            </a:extLst>
          </p:cNvPr>
          <p:cNvSpPr/>
          <p:nvPr userDrawn="1"/>
        </p:nvSpPr>
        <p:spPr>
          <a:xfrm>
            <a:off x="-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B8452D-F8F3-DA1C-F8A1-57EA2872C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8A216325-DE9E-B6DF-38B5-4D2F950ED5B5}"/>
              </a:ext>
            </a:extLst>
          </p:cNvPr>
          <p:cNvSpPr/>
          <p:nvPr userDrawn="1"/>
        </p:nvSpPr>
        <p:spPr>
          <a:xfrm>
            <a:off x="1661045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58106CC-2D65-E569-DA1B-8573E7FBE176}"/>
              </a:ext>
            </a:extLst>
          </p:cNvPr>
          <p:cNvSpPr/>
          <p:nvPr userDrawn="1"/>
        </p:nvSpPr>
        <p:spPr>
          <a:xfrm>
            <a:off x="332209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FCBCF06-B053-2F8E-0182-540CA0A0D026}"/>
              </a:ext>
            </a:extLst>
          </p:cNvPr>
          <p:cNvSpPr/>
          <p:nvPr userDrawn="1"/>
        </p:nvSpPr>
        <p:spPr>
          <a:xfrm>
            <a:off x="4983137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D729BBA-AF3A-D7F2-775B-B3DC961B2631}"/>
              </a:ext>
            </a:extLst>
          </p:cNvPr>
          <p:cNvSpPr/>
          <p:nvPr userDrawn="1"/>
        </p:nvSpPr>
        <p:spPr>
          <a:xfrm>
            <a:off x="6644183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F6C00BE-F293-F178-930B-42F31FB28A81}"/>
              </a:ext>
            </a:extLst>
          </p:cNvPr>
          <p:cNvSpPr/>
          <p:nvPr userDrawn="1"/>
        </p:nvSpPr>
        <p:spPr>
          <a:xfrm>
            <a:off x="8305228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7398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412511"/>
            <a:ext cx="8339603" cy="12031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89D7B128-278C-BF88-42E9-4748F682D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832585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68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86" y="398761"/>
            <a:ext cx="8318978" cy="121690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D11BE1-F171-3F8F-F53A-3B2A00BB2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374010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C907C5D-70F8-2C06-704A-BA36325A9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8260" y="2029409"/>
            <a:ext cx="3740104" cy="32163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773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2"/>
            <a:ext cx="3733227" cy="118725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41BC66C-348A-3BCA-A245-85B9BEE16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84513" y="421543"/>
            <a:ext cx="3733225" cy="1187252"/>
          </a:xfrm>
        </p:spPr>
        <p:txBody>
          <a:bodyPr anchor="ctr">
            <a:normAutofit/>
          </a:bodyPr>
          <a:lstStyle>
            <a:lvl1pPr marL="0" indent="0">
              <a:buNone/>
              <a:defRPr sz="33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10">
            <a:extLst>
              <a:ext uri="{FF2B5EF4-FFF2-40B4-BE49-F238E27FC236}">
                <a16:creationId xmlns:a16="http://schemas.microsoft.com/office/drawing/2014/main" id="{2565801E-11B4-0AE7-C6B5-7D85FAAD3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262" y="2008784"/>
            <a:ext cx="3733227" cy="32369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DBFFD5F5-68D2-7D62-2D07-29C1621E9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4513" y="2016888"/>
            <a:ext cx="3733225" cy="32288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63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398761"/>
            <a:ext cx="8353353" cy="121003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636" y="2023597"/>
            <a:ext cx="3760728" cy="32221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159A142F-48AE-0CE6-2762-C1CB152E52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7637" y="2025889"/>
            <a:ext cx="3760728" cy="32198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241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F0167D-8B2B-D21B-6249-AAFA5F9C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39" y="417703"/>
            <a:ext cx="8334531" cy="119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142359-8A2E-1450-1E66-CF2B04D6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238" y="2029147"/>
            <a:ext cx="8334532" cy="320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9AF7E69-A675-9C1E-A447-A661D3CB1457}"/>
              </a:ext>
            </a:extLst>
          </p:cNvPr>
          <p:cNvSpPr txBox="1"/>
          <p:nvPr userDrawn="1"/>
        </p:nvSpPr>
        <p:spPr>
          <a:xfrm>
            <a:off x="7185733" y="6262043"/>
            <a:ext cx="1629287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BA371D9-BA21-184A-8248-6D7210B5B8FD}" type="slidenum">
              <a:rPr lang="nl-BE" sz="900" smtClean="0">
                <a:solidFill>
                  <a:schemeClr val="accent1"/>
                </a:solidFill>
              </a:rPr>
              <a:pPr algn="r"/>
              <a:t>‹nr.›</a:t>
            </a:fld>
            <a:endParaRPr lang="nl-BE" sz="900" dirty="0">
              <a:solidFill>
                <a:schemeClr val="accent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28011F-7159-B96F-DA77-99001EC98EC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50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49" r:id="rId13"/>
    <p:sldLayoutId id="2147483681" r:id="rId14"/>
    <p:sldLayoutId id="2147483683" r:id="rId15"/>
    <p:sldLayoutId id="2147483682" r:id="rId16"/>
    <p:sldLayoutId id="2147483675" r:id="rId17"/>
    <p:sldLayoutId id="2147483677" r:id="rId18"/>
    <p:sldLayoutId id="2147483679" r:id="rId19"/>
    <p:sldLayoutId id="2147483684" r:id="rId20"/>
    <p:sldLayoutId id="2147483685" r:id="rId21"/>
    <p:sldLayoutId id="2147483686" r:id="rId22"/>
    <p:sldLayoutId id="2147483680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1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5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B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BC9AD-C739-1AFD-205A-9B42235FE5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Verkeerstoets Brons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089809-7E5F-6DF0-5B47-76555716D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Verkeerstekens en -regels</a:t>
            </a:r>
            <a:endParaRPr lang="nl-BE" dirty="0"/>
          </a:p>
        </p:txBody>
      </p:sp>
      <p:pic>
        <p:nvPicPr>
          <p:cNvPr id="5" name="Afbeelding 4" descr="Afbeelding met tekenfilm, clipart, speelgoed&#10;&#10;Door AI gegenereerde inhoud is mogelijk onjuist.">
            <a:extLst>
              <a:ext uri="{FF2B5EF4-FFF2-40B4-BE49-F238E27FC236}">
                <a16:creationId xmlns:a16="http://schemas.microsoft.com/office/drawing/2014/main" id="{35630090-68D3-3AA0-5529-A1077893C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691" y="4288769"/>
            <a:ext cx="16097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6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B870-071C-2778-FC1A-7126BA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9E3A1"/>
                </a:solidFill>
              </a:rPr>
              <a:t>Waar stap je?</a:t>
            </a:r>
            <a:endParaRPr lang="nl-BE" dirty="0">
              <a:solidFill>
                <a:srgbClr val="89E3A1"/>
              </a:solidFill>
            </a:endParaRPr>
          </a:p>
        </p:txBody>
      </p:sp>
      <p:pic>
        <p:nvPicPr>
          <p:cNvPr id="4" name="Afbeelding 3" descr="Afbeelding met buitenshuis, hemel, gebouw, scène&#10;&#10;Automatisch gegenereerde beschrijving">
            <a:extLst>
              <a:ext uri="{FF2B5EF4-FFF2-40B4-BE49-F238E27FC236}">
                <a16:creationId xmlns:a16="http://schemas.microsoft.com/office/drawing/2014/main" id="{191CCBFD-9358-8AD9-F824-0E5DC334B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2176" y="1615669"/>
            <a:ext cx="5939648" cy="3960000"/>
          </a:xfrm>
          <a:prstGeom prst="rect">
            <a:avLst/>
          </a:prstGeom>
        </p:spPr>
      </p:pic>
      <p:pic>
        <p:nvPicPr>
          <p:cNvPr id="8" name="Graphic 7" descr="Sluiten met effen opvulling">
            <a:extLst>
              <a:ext uri="{FF2B5EF4-FFF2-40B4-BE49-F238E27FC236}">
                <a16:creationId xmlns:a16="http://schemas.microsoft.com/office/drawing/2014/main" id="{429D4757-8965-2B49-CB0E-BFF3966E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00966" y="40948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B870-071C-2778-FC1A-7126BA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9E3A1"/>
                </a:solidFill>
              </a:rPr>
              <a:t>Waar stap je?</a:t>
            </a:r>
            <a:endParaRPr lang="nl-BE" dirty="0">
              <a:solidFill>
                <a:srgbClr val="89E3A1"/>
              </a:solidFill>
            </a:endParaRPr>
          </a:p>
        </p:txBody>
      </p:sp>
      <p:pic>
        <p:nvPicPr>
          <p:cNvPr id="5" name="Afbeelding 4" descr="Afbeelding met weg, scène, buitenshuis, oversteekplaats&#10;&#10;Automatisch gegenereerde beschrijving">
            <a:extLst>
              <a:ext uri="{FF2B5EF4-FFF2-40B4-BE49-F238E27FC236}">
                <a16:creationId xmlns:a16="http://schemas.microsoft.com/office/drawing/2014/main" id="{DBE22EC5-046D-E6EE-E928-DFF1B3F1C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000" y="1615669"/>
            <a:ext cx="5940000" cy="3960000"/>
          </a:xfrm>
          <a:prstGeom prst="rect">
            <a:avLst/>
          </a:prstGeom>
        </p:spPr>
      </p:pic>
      <p:pic>
        <p:nvPicPr>
          <p:cNvPr id="8" name="Graphic 7" descr="Sluiten met effen opvulling">
            <a:extLst>
              <a:ext uri="{FF2B5EF4-FFF2-40B4-BE49-F238E27FC236}">
                <a16:creationId xmlns:a16="http://schemas.microsoft.com/office/drawing/2014/main" id="{429D4757-8965-2B49-CB0E-BFF3966E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0613" y="43279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5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B870-071C-2778-FC1A-7126BA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9E3A1"/>
                </a:solidFill>
              </a:rPr>
              <a:t>Waar stap je?</a:t>
            </a:r>
            <a:endParaRPr lang="nl-BE" dirty="0">
              <a:solidFill>
                <a:srgbClr val="89E3A1"/>
              </a:solidFill>
            </a:endParaRPr>
          </a:p>
        </p:txBody>
      </p:sp>
      <p:pic>
        <p:nvPicPr>
          <p:cNvPr id="4" name="Afbeelding 3" descr="Afbeelding met buitenshuis, hemel, weg, straat&#10;&#10;Automatisch gegenereerde beschrijving">
            <a:extLst>
              <a:ext uri="{FF2B5EF4-FFF2-40B4-BE49-F238E27FC236}">
                <a16:creationId xmlns:a16="http://schemas.microsoft.com/office/drawing/2014/main" id="{962472C1-2E77-1048-5981-CC2FEF6F4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823" y="1615669"/>
            <a:ext cx="6006353" cy="3960000"/>
          </a:xfrm>
          <a:prstGeom prst="rect">
            <a:avLst/>
          </a:prstGeom>
        </p:spPr>
      </p:pic>
      <p:pic>
        <p:nvPicPr>
          <p:cNvPr id="8" name="Graphic 7" descr="Sluiten met effen opvulling">
            <a:extLst>
              <a:ext uri="{FF2B5EF4-FFF2-40B4-BE49-F238E27FC236}">
                <a16:creationId xmlns:a16="http://schemas.microsoft.com/office/drawing/2014/main" id="{429D4757-8965-2B49-CB0E-BFF3966E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96166" y="4437529"/>
            <a:ext cx="733084" cy="73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B870-071C-2778-FC1A-7126BA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9E3A1"/>
                </a:solidFill>
              </a:rPr>
              <a:t>Waar fiets je?</a:t>
            </a:r>
            <a:endParaRPr lang="nl-BE" dirty="0">
              <a:solidFill>
                <a:srgbClr val="89E3A1"/>
              </a:solidFill>
            </a:endParaRPr>
          </a:p>
        </p:txBody>
      </p:sp>
      <p:pic>
        <p:nvPicPr>
          <p:cNvPr id="5" name="Afbeelding 4" descr="Afbeelding met buitenshuis, scène, weg, boom&#10;&#10;Automatisch gegenereerde beschrijving">
            <a:extLst>
              <a:ext uri="{FF2B5EF4-FFF2-40B4-BE49-F238E27FC236}">
                <a16:creationId xmlns:a16="http://schemas.microsoft.com/office/drawing/2014/main" id="{F3C76865-000C-0731-839C-E10DDEFD5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21" y="1615669"/>
            <a:ext cx="5977358" cy="3960000"/>
          </a:xfrm>
          <a:prstGeom prst="rect">
            <a:avLst/>
          </a:prstGeom>
        </p:spPr>
      </p:pic>
      <p:pic>
        <p:nvPicPr>
          <p:cNvPr id="8" name="Graphic 7" descr="Sluiten met effen opvulling">
            <a:extLst>
              <a:ext uri="{FF2B5EF4-FFF2-40B4-BE49-F238E27FC236}">
                <a16:creationId xmlns:a16="http://schemas.microsoft.com/office/drawing/2014/main" id="{429D4757-8965-2B49-CB0E-BFF3966E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48400" y="4327931"/>
            <a:ext cx="914400" cy="914400"/>
          </a:xfrm>
          <a:prstGeom prst="rect">
            <a:avLst/>
          </a:prstGeom>
        </p:spPr>
      </p:pic>
      <p:pic>
        <p:nvPicPr>
          <p:cNvPr id="3" name="Graphic 2" descr="Sluiten met effen opvulling">
            <a:extLst>
              <a:ext uri="{FF2B5EF4-FFF2-40B4-BE49-F238E27FC236}">
                <a16:creationId xmlns:a16="http://schemas.microsoft.com/office/drawing/2014/main" id="{FE81D89D-9D2C-30CF-06D7-94279776F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96118" y="3960378"/>
            <a:ext cx="735106" cy="735106"/>
          </a:xfrm>
          <a:prstGeom prst="rect">
            <a:avLst/>
          </a:prstGeom>
        </p:spPr>
      </p:pic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2FC4642E-D158-8F44-1EDA-EA08E4BD9443}"/>
              </a:ext>
            </a:extLst>
          </p:cNvPr>
          <p:cNvSpPr/>
          <p:nvPr/>
        </p:nvSpPr>
        <p:spPr>
          <a:xfrm>
            <a:off x="7560679" y="3818965"/>
            <a:ext cx="1308847" cy="762000"/>
          </a:xfrm>
          <a:prstGeom prst="wedgeRoundRectCallout">
            <a:avLst>
              <a:gd name="adj1" fmla="val -89326"/>
              <a:gd name="adj2" fmla="val 50735"/>
              <a:gd name="adj3" fmla="val 16667"/>
            </a:avLst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Tot 10 jaar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723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B870-071C-2778-FC1A-7126BA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9E3A1"/>
                </a:solidFill>
              </a:rPr>
              <a:t>Waar fiets je?</a:t>
            </a:r>
            <a:endParaRPr lang="nl-BE" dirty="0">
              <a:solidFill>
                <a:srgbClr val="89E3A1"/>
              </a:solidFill>
            </a:endParaRPr>
          </a:p>
        </p:txBody>
      </p:sp>
      <p:pic>
        <p:nvPicPr>
          <p:cNvPr id="4" name="Afbeelding 3" descr="Afbeelding met buitenshuis, hemel, gebouw, scène&#10;&#10;Automatisch gegenereerde beschrijving">
            <a:extLst>
              <a:ext uri="{FF2B5EF4-FFF2-40B4-BE49-F238E27FC236}">
                <a16:creationId xmlns:a16="http://schemas.microsoft.com/office/drawing/2014/main" id="{191CCBFD-9358-8AD9-F824-0E5DC334B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2176" y="1615669"/>
            <a:ext cx="5939648" cy="3960000"/>
          </a:xfrm>
          <a:prstGeom prst="rect">
            <a:avLst/>
          </a:prstGeom>
        </p:spPr>
      </p:pic>
      <p:pic>
        <p:nvPicPr>
          <p:cNvPr id="8" name="Graphic 7" descr="Sluiten met effen opvulling">
            <a:extLst>
              <a:ext uri="{FF2B5EF4-FFF2-40B4-BE49-F238E27FC236}">
                <a16:creationId xmlns:a16="http://schemas.microsoft.com/office/drawing/2014/main" id="{429D4757-8965-2B49-CB0E-BFF3966E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14800" y="4525154"/>
            <a:ext cx="654423" cy="654423"/>
          </a:xfrm>
          <a:prstGeom prst="rect">
            <a:avLst/>
          </a:prstGeom>
        </p:spPr>
      </p:pic>
      <p:pic>
        <p:nvPicPr>
          <p:cNvPr id="3" name="Graphic 2" descr="Sluiten met effen opvulling">
            <a:extLst>
              <a:ext uri="{FF2B5EF4-FFF2-40B4-BE49-F238E27FC236}">
                <a16:creationId xmlns:a16="http://schemas.microsoft.com/office/drawing/2014/main" id="{92E94DE6-5AF5-C220-6AF7-476DF7806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78070" y="3933484"/>
            <a:ext cx="914400" cy="914400"/>
          </a:xfrm>
          <a:prstGeom prst="rect">
            <a:avLst/>
          </a:prstGeom>
        </p:spPr>
      </p:pic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2BE01A67-FA87-4CD0-5A49-F1B9DE2853B7}"/>
              </a:ext>
            </a:extLst>
          </p:cNvPr>
          <p:cNvSpPr/>
          <p:nvPr/>
        </p:nvSpPr>
        <p:spPr>
          <a:xfrm>
            <a:off x="7541824" y="3628684"/>
            <a:ext cx="1308847" cy="762000"/>
          </a:xfrm>
          <a:prstGeom prst="wedgeRoundRectCallout">
            <a:avLst>
              <a:gd name="adj1" fmla="val -104395"/>
              <a:gd name="adj2" fmla="val 28382"/>
              <a:gd name="adj3" fmla="val 16667"/>
            </a:avLst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Tot 10 jaar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5998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B870-071C-2778-FC1A-7126BA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9E3A1"/>
                </a:solidFill>
              </a:rPr>
              <a:t>Waar fiets je?</a:t>
            </a:r>
            <a:endParaRPr lang="nl-BE" dirty="0">
              <a:solidFill>
                <a:srgbClr val="89E3A1"/>
              </a:solidFill>
            </a:endParaRPr>
          </a:p>
        </p:txBody>
      </p:sp>
      <p:pic>
        <p:nvPicPr>
          <p:cNvPr id="5" name="Afbeelding 4" descr="Afbeelding met weg, scène, buitenshuis, oversteekplaats&#10;&#10;Automatisch gegenereerde beschrijving">
            <a:extLst>
              <a:ext uri="{FF2B5EF4-FFF2-40B4-BE49-F238E27FC236}">
                <a16:creationId xmlns:a16="http://schemas.microsoft.com/office/drawing/2014/main" id="{DBE22EC5-046D-E6EE-E928-DFF1B3F1C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000" y="1615669"/>
            <a:ext cx="5940000" cy="3960000"/>
          </a:xfrm>
          <a:prstGeom prst="rect">
            <a:avLst/>
          </a:prstGeom>
        </p:spPr>
      </p:pic>
      <p:pic>
        <p:nvPicPr>
          <p:cNvPr id="8" name="Graphic 7" descr="Sluiten met effen opvulling">
            <a:extLst>
              <a:ext uri="{FF2B5EF4-FFF2-40B4-BE49-F238E27FC236}">
                <a16:creationId xmlns:a16="http://schemas.microsoft.com/office/drawing/2014/main" id="{429D4757-8965-2B49-CB0E-BFF3966E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63185" y="3921675"/>
            <a:ext cx="458022" cy="458022"/>
          </a:xfrm>
          <a:prstGeom prst="rect">
            <a:avLst/>
          </a:prstGeom>
        </p:spPr>
      </p:pic>
      <p:pic>
        <p:nvPicPr>
          <p:cNvPr id="3" name="Graphic 2" descr="Sluiten met effen opvulling">
            <a:extLst>
              <a:ext uri="{FF2B5EF4-FFF2-40B4-BE49-F238E27FC236}">
                <a16:creationId xmlns:a16="http://schemas.microsoft.com/office/drawing/2014/main" id="{C263B67A-7ACF-C01A-43BC-3C152D1FB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24403" y="4199965"/>
            <a:ext cx="914400" cy="914400"/>
          </a:xfrm>
          <a:prstGeom prst="rect">
            <a:avLst/>
          </a:prstGeom>
        </p:spPr>
      </p:pic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BDE9F6CA-5887-86F9-432F-262D659A5338}"/>
              </a:ext>
            </a:extLst>
          </p:cNvPr>
          <p:cNvSpPr/>
          <p:nvPr/>
        </p:nvSpPr>
        <p:spPr>
          <a:xfrm>
            <a:off x="7560679" y="3818965"/>
            <a:ext cx="1308847" cy="762000"/>
          </a:xfrm>
          <a:prstGeom prst="wedgeRoundRectCallout">
            <a:avLst>
              <a:gd name="adj1" fmla="val -106449"/>
              <a:gd name="adj2" fmla="val 36617"/>
              <a:gd name="adj3" fmla="val 16667"/>
            </a:avLst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Tot 10 jaar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024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B870-071C-2778-FC1A-7126BA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9E3A1"/>
                </a:solidFill>
              </a:rPr>
              <a:t>Waar fiets je?</a:t>
            </a:r>
            <a:endParaRPr lang="nl-BE" dirty="0">
              <a:solidFill>
                <a:srgbClr val="89E3A1"/>
              </a:solidFill>
            </a:endParaRPr>
          </a:p>
        </p:txBody>
      </p:sp>
      <p:pic>
        <p:nvPicPr>
          <p:cNvPr id="4" name="Afbeelding 3" descr="Afbeelding met buitenshuis, hemel, weg, straat&#10;&#10;Automatisch gegenereerde beschrijving">
            <a:extLst>
              <a:ext uri="{FF2B5EF4-FFF2-40B4-BE49-F238E27FC236}">
                <a16:creationId xmlns:a16="http://schemas.microsoft.com/office/drawing/2014/main" id="{962472C1-2E77-1048-5981-CC2FEF6F4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823" y="1615669"/>
            <a:ext cx="6006353" cy="3960000"/>
          </a:xfrm>
          <a:prstGeom prst="rect">
            <a:avLst/>
          </a:prstGeom>
        </p:spPr>
      </p:pic>
      <p:pic>
        <p:nvPicPr>
          <p:cNvPr id="8" name="Graphic 7" descr="Sluiten met effen opvulling">
            <a:extLst>
              <a:ext uri="{FF2B5EF4-FFF2-40B4-BE49-F238E27FC236}">
                <a16:creationId xmlns:a16="http://schemas.microsoft.com/office/drawing/2014/main" id="{429D4757-8965-2B49-CB0E-BFF3966E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1999" y="4078941"/>
            <a:ext cx="733084" cy="733084"/>
          </a:xfrm>
          <a:prstGeom prst="rect">
            <a:avLst/>
          </a:prstGeom>
        </p:spPr>
      </p:pic>
      <p:pic>
        <p:nvPicPr>
          <p:cNvPr id="3" name="Graphic 2" descr="Sluiten met effen opvulling">
            <a:extLst>
              <a:ext uri="{FF2B5EF4-FFF2-40B4-BE49-F238E27FC236}">
                <a16:creationId xmlns:a16="http://schemas.microsoft.com/office/drawing/2014/main" id="{5F674AC8-6185-C781-72B9-6205C979EF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87132" y="4509246"/>
            <a:ext cx="733085" cy="733085"/>
          </a:xfrm>
          <a:prstGeom prst="rect">
            <a:avLst/>
          </a:prstGeom>
        </p:spPr>
      </p:pic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DB1FEABB-73AB-C5A3-E6B8-CE5CB5746710}"/>
              </a:ext>
            </a:extLst>
          </p:cNvPr>
          <p:cNvSpPr/>
          <p:nvPr/>
        </p:nvSpPr>
        <p:spPr>
          <a:xfrm>
            <a:off x="7734519" y="4050025"/>
            <a:ext cx="1308847" cy="762000"/>
          </a:xfrm>
          <a:prstGeom prst="wedgeRoundRectCallout">
            <a:avLst>
              <a:gd name="adj1" fmla="val -159189"/>
              <a:gd name="adj2" fmla="val 38970"/>
              <a:gd name="adj3" fmla="val 16667"/>
            </a:avLst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Tot 10 jaar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4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B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8C89B-B7BD-5FDE-28F9-36A22E190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Veilig gedrag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FF7CB5-90FF-96CF-68D3-A84544351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Oefening 4 werkblad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549344-635A-E83F-E806-B6A0BB39B87B}"/>
              </a:ext>
            </a:extLst>
          </p:cNvPr>
          <p:cNvSpPr/>
          <p:nvPr/>
        </p:nvSpPr>
        <p:spPr>
          <a:xfrm>
            <a:off x="0" y="4410636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9B619F2-DD9D-4941-F5EE-7FF7C3ED3CE0}"/>
              </a:ext>
            </a:extLst>
          </p:cNvPr>
          <p:cNvSpPr/>
          <p:nvPr/>
        </p:nvSpPr>
        <p:spPr>
          <a:xfrm>
            <a:off x="1649506" y="4419600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13EAB82-81A6-AACB-AFC8-EBE9BF844489}"/>
              </a:ext>
            </a:extLst>
          </p:cNvPr>
          <p:cNvSpPr/>
          <p:nvPr/>
        </p:nvSpPr>
        <p:spPr>
          <a:xfrm>
            <a:off x="3334870" y="4419600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06B8D2B-FD88-9E25-6079-453432E74E00}"/>
              </a:ext>
            </a:extLst>
          </p:cNvPr>
          <p:cNvSpPr/>
          <p:nvPr/>
        </p:nvSpPr>
        <p:spPr>
          <a:xfrm>
            <a:off x="4975413" y="4410636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89A53CB-8787-64D8-7DFB-C11D79FF27EE}"/>
              </a:ext>
            </a:extLst>
          </p:cNvPr>
          <p:cNvSpPr/>
          <p:nvPr/>
        </p:nvSpPr>
        <p:spPr>
          <a:xfrm>
            <a:off x="6633883" y="4410636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283B3FF-1CDD-48A2-8C9A-658B3B36BA75}"/>
              </a:ext>
            </a:extLst>
          </p:cNvPr>
          <p:cNvSpPr/>
          <p:nvPr/>
        </p:nvSpPr>
        <p:spPr>
          <a:xfrm>
            <a:off x="8292353" y="4419802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Afbeelding met tekenfilm, clipart, speelgoed&#10;&#10;Door AI gegenereerde inhoud is mogelijk onjuist.">
            <a:extLst>
              <a:ext uri="{FF2B5EF4-FFF2-40B4-BE49-F238E27FC236}">
                <a16:creationId xmlns:a16="http://schemas.microsoft.com/office/drawing/2014/main" id="{1CC0FBF6-81FB-68EE-7FDC-A8244E479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83" y="1545569"/>
            <a:ext cx="16097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33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hemel, gebouw, scène&#10;&#10;Automatisch gegenereerde beschrijving">
            <a:extLst>
              <a:ext uri="{FF2B5EF4-FFF2-40B4-BE49-F238E27FC236}">
                <a16:creationId xmlns:a16="http://schemas.microsoft.com/office/drawing/2014/main" id="{6B6A6607-8C4C-967F-CDF0-DE59B4D782A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81766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hemel, wolk, weg&#10;&#10;Automatisch gegenereerde beschrijving">
            <a:extLst>
              <a:ext uri="{FF2B5EF4-FFF2-40B4-BE49-F238E27FC236}">
                <a16:creationId xmlns:a16="http://schemas.microsoft.com/office/drawing/2014/main" id="{42902399-D4FA-4932-F04C-18FCA9470B7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80740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weg, straat, persoon&#10;&#10;Automatisch gegenereerde beschrijving">
            <a:extLst>
              <a:ext uri="{FF2B5EF4-FFF2-40B4-BE49-F238E27FC236}">
                <a16:creationId xmlns:a16="http://schemas.microsoft.com/office/drawing/2014/main" id="{6BCBA80E-6829-A67E-AF54-9D7B79E43B6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816628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weg, hemel, infrastructuur&#10;&#10;Automatisch gegenereerde beschrijving">
            <a:extLst>
              <a:ext uri="{FF2B5EF4-FFF2-40B4-BE49-F238E27FC236}">
                <a16:creationId xmlns:a16="http://schemas.microsoft.com/office/drawing/2014/main" id="{C1D4D164-5151-8F19-97D7-43DEECC5815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438111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hemel, weg, plant&#10;&#10;Automatisch gegenereerde beschrijving">
            <a:extLst>
              <a:ext uri="{FF2B5EF4-FFF2-40B4-BE49-F238E27FC236}">
                <a16:creationId xmlns:a16="http://schemas.microsoft.com/office/drawing/2014/main" id="{52F971AD-57B6-1272-04AA-4D6AA853AA9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252" y="0"/>
            <a:ext cx="9141496" cy="6858000"/>
          </a:xfrm>
        </p:spPr>
      </p:pic>
    </p:spTree>
    <p:extLst>
      <p:ext uri="{BB962C8B-B14F-4D97-AF65-F5344CB8AC3E}">
        <p14:creationId xmlns:p14="http://schemas.microsoft.com/office/powerpoint/2010/main" val="43846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hemel, weg, auto&#10;&#10;Automatisch gegenereerde beschrijving">
            <a:extLst>
              <a:ext uri="{FF2B5EF4-FFF2-40B4-BE49-F238E27FC236}">
                <a16:creationId xmlns:a16="http://schemas.microsoft.com/office/drawing/2014/main" id="{586FC464-0F23-92F1-F16B-D2F29CC8F19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1063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boom, verkeerslicht, gras&#10;&#10;Automatisch gegenereerde beschrijving">
            <a:extLst>
              <a:ext uri="{FF2B5EF4-FFF2-40B4-BE49-F238E27FC236}">
                <a16:creationId xmlns:a16="http://schemas.microsoft.com/office/drawing/2014/main" id="{0A78E0EE-EB5C-371D-4A97-AC8A8E23B74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87941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voertuig, Landvoertuig, gras&#10;&#10;Automatisch gegenereerde beschrijving">
            <a:extLst>
              <a:ext uri="{FF2B5EF4-FFF2-40B4-BE49-F238E27FC236}">
                <a16:creationId xmlns:a16="http://schemas.microsoft.com/office/drawing/2014/main" id="{9B86CC06-BBEA-E4B2-C4D7-43F7AD2A2C8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86032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weg, buitenshuis, scène, Landvoertuig&#10;&#10;Automatisch gegenereerde beschrijving">
            <a:extLst>
              <a:ext uri="{FF2B5EF4-FFF2-40B4-BE49-F238E27FC236}">
                <a16:creationId xmlns:a16="http://schemas.microsoft.com/office/drawing/2014/main" id="{0CCFD418-4EE8-08D6-6A00-5A5E784356C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01559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hemel, spoorweg, trein&#10;&#10;Automatisch gegenereerde beschrijving">
            <a:extLst>
              <a:ext uri="{FF2B5EF4-FFF2-40B4-BE49-F238E27FC236}">
                <a16:creationId xmlns:a16="http://schemas.microsoft.com/office/drawing/2014/main" id="{E7E71049-CD68-5460-B6AF-1FE78CDD860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252" y="0"/>
            <a:ext cx="9141496" cy="6858000"/>
          </a:xfrm>
        </p:spPr>
      </p:pic>
    </p:spTree>
    <p:extLst>
      <p:ext uri="{BB962C8B-B14F-4D97-AF65-F5344CB8AC3E}">
        <p14:creationId xmlns:p14="http://schemas.microsoft.com/office/powerpoint/2010/main" val="112349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hemel, boom, weg&#10;&#10;Automatisch gegenereerde beschrijving">
            <a:extLst>
              <a:ext uri="{FF2B5EF4-FFF2-40B4-BE49-F238E27FC236}">
                <a16:creationId xmlns:a16="http://schemas.microsoft.com/office/drawing/2014/main" id="{94CFF900-C7F2-7ECD-A88D-F14B320E72C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27586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Afbeelding met buitenshuis, hemel, weg, auto&#10;&#10;Automatisch gegenereerde beschrijving">
            <a:extLst>
              <a:ext uri="{FF2B5EF4-FFF2-40B4-BE49-F238E27FC236}">
                <a16:creationId xmlns:a16="http://schemas.microsoft.com/office/drawing/2014/main" id="{4C8D88BA-B53F-2385-87FB-C0F7AF01765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114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B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8C89B-B7BD-5FDE-28F9-36A22E190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Plaats op de weg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FF7CB5-90FF-96CF-68D3-A84544351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Oefening 1 en 2 werkblad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549344-635A-E83F-E806-B6A0BB39B87B}"/>
              </a:ext>
            </a:extLst>
          </p:cNvPr>
          <p:cNvSpPr/>
          <p:nvPr/>
        </p:nvSpPr>
        <p:spPr>
          <a:xfrm>
            <a:off x="0" y="4410636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9B619F2-DD9D-4941-F5EE-7FF7C3ED3CE0}"/>
              </a:ext>
            </a:extLst>
          </p:cNvPr>
          <p:cNvSpPr/>
          <p:nvPr/>
        </p:nvSpPr>
        <p:spPr>
          <a:xfrm>
            <a:off x="1649506" y="4419600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13EAB82-81A6-AACB-AFC8-EBE9BF844489}"/>
              </a:ext>
            </a:extLst>
          </p:cNvPr>
          <p:cNvSpPr/>
          <p:nvPr/>
        </p:nvSpPr>
        <p:spPr>
          <a:xfrm>
            <a:off x="3334870" y="4419600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06B8D2B-FD88-9E25-6079-453432E74E00}"/>
              </a:ext>
            </a:extLst>
          </p:cNvPr>
          <p:cNvSpPr/>
          <p:nvPr/>
        </p:nvSpPr>
        <p:spPr>
          <a:xfrm>
            <a:off x="4975413" y="4410636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89A53CB-8787-64D8-7DFB-C11D79FF27EE}"/>
              </a:ext>
            </a:extLst>
          </p:cNvPr>
          <p:cNvSpPr/>
          <p:nvPr/>
        </p:nvSpPr>
        <p:spPr>
          <a:xfrm>
            <a:off x="6633883" y="4410636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283B3FF-1CDD-48A2-8C9A-658B3B36BA75}"/>
              </a:ext>
            </a:extLst>
          </p:cNvPr>
          <p:cNvSpPr/>
          <p:nvPr/>
        </p:nvSpPr>
        <p:spPr>
          <a:xfrm>
            <a:off x="8292353" y="4419802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Afbeelding met tekenfilm, clipart, speelgoed&#10;&#10;Door AI gegenereerde inhoud is mogelijk onjuist.">
            <a:extLst>
              <a:ext uri="{FF2B5EF4-FFF2-40B4-BE49-F238E27FC236}">
                <a16:creationId xmlns:a16="http://schemas.microsoft.com/office/drawing/2014/main" id="{9EC5912D-5027-31A4-FFE7-B8F7BD6F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291" y="1668952"/>
            <a:ext cx="16097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B870-071C-2778-FC1A-7126BA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9E3A1"/>
                </a:solidFill>
              </a:rPr>
              <a:t>Waar stap je?</a:t>
            </a:r>
            <a:endParaRPr lang="nl-BE" dirty="0">
              <a:solidFill>
                <a:srgbClr val="89E3A1"/>
              </a:solidFill>
            </a:endParaRPr>
          </a:p>
        </p:txBody>
      </p:sp>
      <p:pic>
        <p:nvPicPr>
          <p:cNvPr id="5" name="Afbeelding 4" descr="Afbeelding met buitenshuis, scène, weg, boom&#10;&#10;Automatisch gegenereerde beschrijving">
            <a:extLst>
              <a:ext uri="{FF2B5EF4-FFF2-40B4-BE49-F238E27FC236}">
                <a16:creationId xmlns:a16="http://schemas.microsoft.com/office/drawing/2014/main" id="{F3C76865-000C-0731-839C-E10DDEFD5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21" y="1615669"/>
            <a:ext cx="5977358" cy="3960000"/>
          </a:xfrm>
          <a:prstGeom prst="rect">
            <a:avLst/>
          </a:prstGeom>
        </p:spPr>
      </p:pic>
      <p:pic>
        <p:nvPicPr>
          <p:cNvPr id="8" name="Graphic 7" descr="Sluiten met effen opvulling">
            <a:extLst>
              <a:ext uri="{FF2B5EF4-FFF2-40B4-BE49-F238E27FC236}">
                <a16:creationId xmlns:a16="http://schemas.microsoft.com/office/drawing/2014/main" id="{429D4757-8965-2B49-CB0E-BFF3966E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48400" y="43279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SV Thema">
  <a:themeElements>
    <a:clrScheme name="VSV">
      <a:dk1>
        <a:srgbClr val="000000"/>
      </a:dk1>
      <a:lt1>
        <a:srgbClr val="FFFFFF"/>
      </a:lt1>
      <a:dk2>
        <a:srgbClr val="010000"/>
      </a:dk2>
      <a:lt2>
        <a:srgbClr val="E7E6E6"/>
      </a:lt2>
      <a:accent1>
        <a:srgbClr val="FF0000"/>
      </a:accent1>
      <a:accent2>
        <a:srgbClr val="20BA74"/>
      </a:accent2>
      <a:accent3>
        <a:srgbClr val="1165C5"/>
      </a:accent3>
      <a:accent4>
        <a:srgbClr val="DAD1E7"/>
      </a:accent4>
      <a:accent5>
        <a:srgbClr val="9366A7"/>
      </a:accent5>
      <a:accent6>
        <a:srgbClr val="A7D5F1"/>
      </a:accent6>
      <a:hlink>
        <a:srgbClr val="33368B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F0414A57-9B10-B94D-B861-E45C954DE8DF}" vid="{00353442-7330-D14E-8FC6-CC7E193CF53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08EBB9166E043985D6607B6BE4B2A" ma:contentTypeVersion="18" ma:contentTypeDescription="Een nieuw document maken." ma:contentTypeScope="" ma:versionID="c7b47fb26ba043c55ae94af9a32a250a">
  <xsd:schema xmlns:xsd="http://www.w3.org/2001/XMLSchema" xmlns:xs="http://www.w3.org/2001/XMLSchema" xmlns:p="http://schemas.microsoft.com/office/2006/metadata/properties" xmlns:ns2="071dc6fa-b555-4e7f-9387-a59b9aea7172" xmlns:ns3="cc8378d4-b778-42ff-9d29-5e1d2e5de9ed" xmlns:ns4="44143a4e-9fe9-4680-a59b-8ab9d3686f45" targetNamespace="http://schemas.microsoft.com/office/2006/metadata/properties" ma:root="true" ma:fieldsID="3b8c6add8b5e57405655c814ca21f321" ns2:_="" ns3:_="" ns4:_="">
    <xsd:import namespace="071dc6fa-b555-4e7f-9387-a59b9aea7172"/>
    <xsd:import namespace="cc8378d4-b778-42ff-9d29-5e1d2e5de9ed"/>
    <xsd:import namespace="44143a4e-9fe9-4680-a59b-8ab9d3686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dc6fa-b555-4e7f-9387-a59b9aea7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5dbefeb-a213-4d69-9c01-03f483e432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378d4-b778-42ff-9d29-5e1d2e5d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43a4e-9fe9-4680-a59b-8ab9d3686f4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79275ff-3614-4d3c-8602-897a235598ab}" ma:internalName="TaxCatchAll" ma:showField="CatchAllData" ma:web="cc8378d4-b778-42ff-9d29-5e1d2e5de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143a4e-9fe9-4680-a59b-8ab9d3686f45" xsi:nil="true"/>
    <lcf76f155ced4ddcb4097134ff3c332f xmlns="071dc6fa-b555-4e7f-9387-a59b9aea71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9FD0DF-EF9B-4E16-93F3-EC79232852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1104F5-4496-46A5-8E3D-E6D881562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dc6fa-b555-4e7f-9387-a59b9aea7172"/>
    <ds:schemaRef ds:uri="cc8378d4-b778-42ff-9d29-5e1d2e5de9ed"/>
    <ds:schemaRef ds:uri="44143a4e-9fe9-4680-a59b-8ab9d3686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EC02E3-185F-4472-869D-49D687E0FAE1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44143a4e-9fe9-4680-a59b-8ab9d3686f45"/>
    <ds:schemaRef ds:uri="cc8378d4-b778-42ff-9d29-5e1d2e5de9ed"/>
    <ds:schemaRef ds:uri="http://www.w3.org/XML/1998/namespace"/>
    <ds:schemaRef ds:uri="071dc6fa-b555-4e7f-9387-a59b9aea717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Diavoorstelling (4:3)</PresentationFormat>
  <Paragraphs>18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VSV Thema</vt:lpstr>
      <vt:lpstr>Verkeerstoets Brons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Plaats op de weg</vt:lpstr>
      <vt:lpstr>Waar stap je?</vt:lpstr>
      <vt:lpstr>Waar stap je?</vt:lpstr>
      <vt:lpstr>Waar stap je?</vt:lpstr>
      <vt:lpstr>Waar stap je?</vt:lpstr>
      <vt:lpstr>Waar fiets je?</vt:lpstr>
      <vt:lpstr>Waar fiets je?</vt:lpstr>
      <vt:lpstr>Waar fiets je?</vt:lpstr>
      <vt:lpstr>Waar fiets je?</vt:lpstr>
      <vt:lpstr>Veilig gedrag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Vanbelle</dc:creator>
  <cp:lastModifiedBy>Lien Meulendijks</cp:lastModifiedBy>
  <cp:revision>4</cp:revision>
  <dcterms:created xsi:type="dcterms:W3CDTF">2023-04-24T12:29:34Z</dcterms:created>
  <dcterms:modified xsi:type="dcterms:W3CDTF">2025-09-02T11:44:09Z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0x01010054E08EBB9166E043985D6607B6BE4B2A</vt:lpwstr>
  </property>
  <property fmtid="{D5CDD505-2E9C-101B-9397-08002B2CF9AE}" pid="3" name="MediaServiceImageTags">
    <vt:lpwstr/>
  </property>
</Properties>
</file>